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attanakarn Condensed Semi-Bold Italics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re Sugar" charset="1" panose="00000000000000000000"/>
      <p:regular r:id="rId17"/>
    </p:embeddedFont>
    <p:embeddedFont>
      <p:font typeface="Canva Sans Bold" charset="1" panose="020B0803030501040103"/>
      <p:regular r:id="rId18"/>
    </p:embeddedFont>
    <p:embeddedFont>
      <p:font typeface="Pattanakarn Condense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17" Target="../media/image17.png" Type="http://schemas.openxmlformats.org/officeDocument/2006/relationships/image"/><Relationship Id="rId18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75612">
            <a:off x="-1074420" y="-2354581"/>
            <a:ext cx="20436841" cy="14996162"/>
          </a:xfrm>
          <a:custGeom>
            <a:avLst/>
            <a:gdLst/>
            <a:ahLst/>
            <a:cxnLst/>
            <a:rect r="r" b="b" t="t" l="l"/>
            <a:pathLst>
              <a:path h="14996162" w="20436841">
                <a:moveTo>
                  <a:pt x="17556479" y="0"/>
                </a:moveTo>
                <a:lnTo>
                  <a:pt x="0" y="5120643"/>
                </a:lnTo>
                <a:lnTo>
                  <a:pt x="2880361" y="14996162"/>
                </a:lnTo>
                <a:lnTo>
                  <a:pt x="20436840" y="9875519"/>
                </a:lnTo>
                <a:lnTo>
                  <a:pt x="17556479" y="0"/>
                </a:lnTo>
                <a:close/>
              </a:path>
            </a:pathLst>
          </a:custGeom>
          <a:blipFill>
            <a:blip r:embed="rId2"/>
            <a:stretch>
              <a:fillRect l="-39864" t="-170" r="-54832" b="-766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7424956">
            <a:off x="14618073" y="1533501"/>
            <a:ext cx="6648981" cy="3210475"/>
            <a:chOff x="0" y="0"/>
            <a:chExt cx="554740" cy="267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4740" cy="267857"/>
            </a:xfrm>
            <a:custGeom>
              <a:avLst/>
              <a:gdLst/>
              <a:ahLst/>
              <a:cxnLst/>
              <a:rect r="r" b="b" t="t" l="l"/>
              <a:pathLst>
                <a:path h="267857" w="554740">
                  <a:moveTo>
                    <a:pt x="0" y="0"/>
                  </a:moveTo>
                  <a:lnTo>
                    <a:pt x="554740" y="0"/>
                  </a:lnTo>
                  <a:lnTo>
                    <a:pt x="554740" y="267857"/>
                  </a:lnTo>
                  <a:lnTo>
                    <a:pt x="0" y="267857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54740" cy="29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7424956">
            <a:off x="12089944" y="-353427"/>
            <a:ext cx="5998470" cy="2855474"/>
            <a:chOff x="0" y="0"/>
            <a:chExt cx="952946" cy="45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2946" cy="453634"/>
            </a:xfrm>
            <a:custGeom>
              <a:avLst/>
              <a:gdLst/>
              <a:ahLst/>
              <a:cxnLst/>
              <a:rect r="r" b="b" t="t" l="l"/>
              <a:pathLst>
                <a:path h="453634" w="952946">
                  <a:moveTo>
                    <a:pt x="0" y="0"/>
                  </a:moveTo>
                  <a:lnTo>
                    <a:pt x="952946" y="0"/>
                  </a:lnTo>
                  <a:lnTo>
                    <a:pt x="952946" y="453634"/>
                  </a:lnTo>
                  <a:lnTo>
                    <a:pt x="0" y="453634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52946" cy="482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7392250">
            <a:off x="4586217" y="-8102502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5" y="0"/>
                </a:moveTo>
                <a:lnTo>
                  <a:pt x="0" y="0"/>
                </a:lnTo>
                <a:lnTo>
                  <a:pt x="0" y="8745030"/>
                </a:lnTo>
                <a:lnTo>
                  <a:pt x="12789805" y="8745030"/>
                </a:lnTo>
                <a:lnTo>
                  <a:pt x="12789805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088126" y="996021"/>
            <a:ext cx="8564354" cy="9290979"/>
          </a:xfrm>
          <a:custGeom>
            <a:avLst/>
            <a:gdLst/>
            <a:ahLst/>
            <a:cxnLst/>
            <a:rect r="r" b="b" t="t" l="l"/>
            <a:pathLst>
              <a:path h="9290979" w="8564354">
                <a:moveTo>
                  <a:pt x="8564354" y="0"/>
                </a:moveTo>
                <a:lnTo>
                  <a:pt x="0" y="0"/>
                </a:lnTo>
                <a:lnTo>
                  <a:pt x="0" y="9290979"/>
                </a:lnTo>
                <a:lnTo>
                  <a:pt x="8564354" y="9290979"/>
                </a:lnTo>
                <a:lnTo>
                  <a:pt x="8564354" y="0"/>
                </a:lnTo>
                <a:close/>
              </a:path>
            </a:pathLst>
          </a:custGeom>
          <a:blipFill>
            <a:blip r:embed="rId5"/>
            <a:stretch>
              <a:fillRect l="-17122" t="-7154" r="-9878" b="-991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449162"/>
            <a:ext cx="9669259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MOOD BASED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92886"/>
            <a:ext cx="9669259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FFFF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QUOTE &amp; MUSIC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30589"/>
            <a:ext cx="9669259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RECOMMENDATION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1169" y="4854658"/>
            <a:ext cx="6962491" cy="46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Quotes to inspire, music to heal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45049"/>
            <a:ext cx="811530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6766205"/>
            <a:ext cx="9526568" cy="348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Submitted By</a:t>
            </a:r>
          </a:p>
          <a:p>
            <a:pPr algn="l">
              <a:lnSpc>
                <a:spcPts val="3751"/>
              </a:lnSpc>
            </a:pPr>
          </a:p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Monjurul Hasan Razu   193 002 180</a:t>
            </a:r>
          </a:p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Tarek Monoar                  221 002 460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751"/>
              </a:lnSpc>
            </a:pPr>
          </a:p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Dept. of Computer Science &amp; Engineering</a:t>
            </a:r>
          </a:p>
          <a:p>
            <a:pPr algn="l">
              <a:lnSpc>
                <a:spcPts val="3751"/>
              </a:lnSpc>
            </a:pPr>
            <a:r>
              <a:rPr lang="en-US" sz="28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Green University of Bangladesh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08791" y="9656677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467450">
            <a:off x="-454030" y="-859116"/>
            <a:ext cx="19196059" cy="12005233"/>
          </a:xfrm>
          <a:custGeom>
            <a:avLst/>
            <a:gdLst/>
            <a:ahLst/>
            <a:cxnLst/>
            <a:rect r="r" b="b" t="t" l="l"/>
            <a:pathLst>
              <a:path h="12005233" w="19196059">
                <a:moveTo>
                  <a:pt x="993559" y="12005232"/>
                </a:moveTo>
                <a:lnTo>
                  <a:pt x="19196060" y="10238906"/>
                </a:lnTo>
                <a:lnTo>
                  <a:pt x="18202501" y="0"/>
                </a:lnTo>
                <a:lnTo>
                  <a:pt x="0" y="1766326"/>
                </a:lnTo>
                <a:lnTo>
                  <a:pt x="993559" y="12005232"/>
                </a:lnTo>
                <a:close/>
              </a:path>
            </a:pathLst>
          </a:custGeom>
          <a:blipFill>
            <a:blip r:embed="rId2"/>
            <a:stretch>
              <a:fillRect l="-57822" t="-120729" r="-49459" b="-91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204781" y="1890352"/>
            <a:ext cx="6502710" cy="3810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181740" y="3428237"/>
            <a:ext cx="1342542" cy="13425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81740" y="5208421"/>
            <a:ext cx="1342542" cy="13425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04781" y="642602"/>
            <a:ext cx="7707541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FFFF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7392250">
            <a:off x="11606997" y="-8207346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29"/>
                </a:lnTo>
                <a:lnTo>
                  <a:pt x="12789806" y="8745029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19238" y="3765276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9238" y="5545460"/>
            <a:ext cx="867545" cy="63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35689" y="3741914"/>
            <a:ext cx="5577560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Mood affects emotions, productivity, and lifestyle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7724" y="5522098"/>
            <a:ext cx="5577560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Music and quotes can influence mood positively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81740" y="6988604"/>
            <a:ext cx="1342542" cy="13425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735689" y="7302281"/>
            <a:ext cx="5575526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Aim to build a system that detects mood and suggests quotes + music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9238" y="7325643"/>
            <a:ext cx="867545" cy="63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7424956">
            <a:off x="5486191" y="-1605237"/>
            <a:ext cx="5169709" cy="3210475"/>
            <a:chOff x="0" y="0"/>
            <a:chExt cx="431321" cy="2678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1321" cy="267857"/>
            </a:xfrm>
            <a:custGeom>
              <a:avLst/>
              <a:gdLst/>
              <a:ahLst/>
              <a:cxnLst/>
              <a:rect r="r" b="b" t="t" l="l"/>
              <a:pathLst>
                <a:path h="267857" w="431321">
                  <a:moveTo>
                    <a:pt x="0" y="0"/>
                  </a:moveTo>
                  <a:lnTo>
                    <a:pt x="431321" y="0"/>
                  </a:lnTo>
                  <a:lnTo>
                    <a:pt x="431321" y="267857"/>
                  </a:lnTo>
                  <a:lnTo>
                    <a:pt x="0" y="267857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31321" cy="29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73603" y="3041051"/>
            <a:ext cx="2011373" cy="2824766"/>
            <a:chOff x="0" y="0"/>
            <a:chExt cx="805276" cy="11309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858405" y="3041051"/>
            <a:ext cx="2011373" cy="2824766"/>
            <a:chOff x="0" y="0"/>
            <a:chExt cx="805276" cy="11309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114336" y="3041051"/>
            <a:ext cx="2011373" cy="2824766"/>
            <a:chOff x="0" y="0"/>
            <a:chExt cx="805276" cy="11309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370267" y="3041051"/>
            <a:ext cx="2011373" cy="2824766"/>
            <a:chOff x="0" y="0"/>
            <a:chExt cx="805276" cy="11309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73603" y="6173330"/>
            <a:ext cx="2011373" cy="2824766"/>
            <a:chOff x="0" y="0"/>
            <a:chExt cx="805276" cy="11309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858405" y="6173330"/>
            <a:ext cx="2011373" cy="2824766"/>
            <a:chOff x="0" y="0"/>
            <a:chExt cx="805276" cy="11309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143207" y="6173330"/>
            <a:ext cx="2011373" cy="2824766"/>
            <a:chOff x="0" y="0"/>
            <a:chExt cx="805276" cy="113092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370267" y="6173330"/>
            <a:ext cx="2011373" cy="2824766"/>
            <a:chOff x="0" y="0"/>
            <a:chExt cx="805276" cy="113092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05276" cy="1130927"/>
            </a:xfrm>
            <a:custGeom>
              <a:avLst/>
              <a:gdLst/>
              <a:ahLst/>
              <a:cxnLst/>
              <a:rect r="r" b="b" t="t" l="l"/>
              <a:pathLst>
                <a:path h="1130927" w="805276">
                  <a:moveTo>
                    <a:pt x="142416" y="0"/>
                  </a:moveTo>
                  <a:lnTo>
                    <a:pt x="662860" y="0"/>
                  </a:lnTo>
                  <a:cubicBezTo>
                    <a:pt x="700631" y="0"/>
                    <a:pt x="736855" y="15004"/>
                    <a:pt x="763563" y="41713"/>
                  </a:cubicBezTo>
                  <a:cubicBezTo>
                    <a:pt x="790271" y="68421"/>
                    <a:pt x="805276" y="104645"/>
                    <a:pt x="805276" y="142416"/>
                  </a:cubicBezTo>
                  <a:lnTo>
                    <a:pt x="805276" y="988511"/>
                  </a:lnTo>
                  <a:cubicBezTo>
                    <a:pt x="805276" y="1026282"/>
                    <a:pt x="790271" y="1062506"/>
                    <a:pt x="763563" y="1089214"/>
                  </a:cubicBezTo>
                  <a:cubicBezTo>
                    <a:pt x="736855" y="1115922"/>
                    <a:pt x="700631" y="1130927"/>
                    <a:pt x="662860" y="1130927"/>
                  </a:cubicBezTo>
                  <a:lnTo>
                    <a:pt x="142416" y="1130927"/>
                  </a:lnTo>
                  <a:cubicBezTo>
                    <a:pt x="104645" y="1130927"/>
                    <a:pt x="68421" y="1115922"/>
                    <a:pt x="41713" y="1089214"/>
                  </a:cubicBezTo>
                  <a:cubicBezTo>
                    <a:pt x="15004" y="1062506"/>
                    <a:pt x="0" y="1026282"/>
                    <a:pt x="0" y="988511"/>
                  </a:cubicBezTo>
                  <a:lnTo>
                    <a:pt x="0" y="142416"/>
                  </a:lnTo>
                  <a:cubicBezTo>
                    <a:pt x="0" y="104645"/>
                    <a:pt x="15004" y="68421"/>
                    <a:pt x="41713" y="41713"/>
                  </a:cubicBezTo>
                  <a:cubicBezTo>
                    <a:pt x="68421" y="15004"/>
                    <a:pt x="104645" y="0"/>
                    <a:pt x="1424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805276" cy="1159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853820" y="3603308"/>
            <a:ext cx="1467111" cy="2117877"/>
          </a:xfrm>
          <a:custGeom>
            <a:avLst/>
            <a:gdLst/>
            <a:ahLst/>
            <a:cxnLst/>
            <a:rect r="r" b="b" t="t" l="l"/>
            <a:pathLst>
              <a:path h="2117877" w="1467111">
                <a:moveTo>
                  <a:pt x="0" y="0"/>
                </a:moveTo>
                <a:lnTo>
                  <a:pt x="1467112" y="0"/>
                </a:lnTo>
                <a:lnTo>
                  <a:pt x="1467112" y="2117877"/>
                </a:lnTo>
                <a:lnTo>
                  <a:pt x="0" y="211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79685" y="3776038"/>
            <a:ext cx="1768813" cy="1857021"/>
          </a:xfrm>
          <a:custGeom>
            <a:avLst/>
            <a:gdLst/>
            <a:ahLst/>
            <a:cxnLst/>
            <a:rect r="r" b="b" t="t" l="l"/>
            <a:pathLst>
              <a:path h="1857021" w="1768813">
                <a:moveTo>
                  <a:pt x="0" y="0"/>
                </a:moveTo>
                <a:lnTo>
                  <a:pt x="1768813" y="0"/>
                </a:lnTo>
                <a:lnTo>
                  <a:pt x="1768813" y="1857022"/>
                </a:lnTo>
                <a:lnTo>
                  <a:pt x="0" y="1857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395438" y="3687913"/>
            <a:ext cx="1449169" cy="2033273"/>
          </a:xfrm>
          <a:custGeom>
            <a:avLst/>
            <a:gdLst/>
            <a:ahLst/>
            <a:cxnLst/>
            <a:rect r="r" b="b" t="t" l="l"/>
            <a:pathLst>
              <a:path h="2033273" w="1449169">
                <a:moveTo>
                  <a:pt x="0" y="0"/>
                </a:moveTo>
                <a:lnTo>
                  <a:pt x="1449169" y="0"/>
                </a:lnTo>
                <a:lnTo>
                  <a:pt x="1449169" y="2033272"/>
                </a:lnTo>
                <a:lnTo>
                  <a:pt x="0" y="2033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352501" y="6923689"/>
            <a:ext cx="1151752" cy="1967278"/>
          </a:xfrm>
          <a:custGeom>
            <a:avLst/>
            <a:gdLst/>
            <a:ahLst/>
            <a:cxnLst/>
            <a:rect r="r" b="b" t="t" l="l"/>
            <a:pathLst>
              <a:path h="1967278" w="1151752">
                <a:moveTo>
                  <a:pt x="0" y="0"/>
                </a:moveTo>
                <a:lnTo>
                  <a:pt x="1151752" y="0"/>
                </a:lnTo>
                <a:lnTo>
                  <a:pt x="1151752" y="1967278"/>
                </a:lnTo>
                <a:lnTo>
                  <a:pt x="0" y="1967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299708" y="7072808"/>
            <a:ext cx="1640629" cy="1763059"/>
          </a:xfrm>
          <a:custGeom>
            <a:avLst/>
            <a:gdLst/>
            <a:ahLst/>
            <a:cxnLst/>
            <a:rect r="r" b="b" t="t" l="l"/>
            <a:pathLst>
              <a:path h="1763059" w="1640629">
                <a:moveTo>
                  <a:pt x="0" y="0"/>
                </a:moveTo>
                <a:lnTo>
                  <a:pt x="1640629" y="0"/>
                </a:lnTo>
                <a:lnTo>
                  <a:pt x="1640629" y="1763058"/>
                </a:lnTo>
                <a:lnTo>
                  <a:pt x="0" y="1763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53" t="0" r="-2253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7704172" y="3832839"/>
            <a:ext cx="1390671" cy="1800221"/>
          </a:xfrm>
          <a:custGeom>
            <a:avLst/>
            <a:gdLst/>
            <a:ahLst/>
            <a:cxnLst/>
            <a:rect r="r" b="b" t="t" l="l"/>
            <a:pathLst>
              <a:path h="1800221" w="1390671">
                <a:moveTo>
                  <a:pt x="0" y="0"/>
                </a:moveTo>
                <a:lnTo>
                  <a:pt x="1390671" y="0"/>
                </a:lnTo>
                <a:lnTo>
                  <a:pt x="1390671" y="1800221"/>
                </a:lnTo>
                <a:lnTo>
                  <a:pt x="0" y="1800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693094" y="7135186"/>
            <a:ext cx="1797862" cy="1638302"/>
          </a:xfrm>
          <a:custGeom>
            <a:avLst/>
            <a:gdLst/>
            <a:ahLst/>
            <a:cxnLst/>
            <a:rect r="r" b="b" t="t" l="l"/>
            <a:pathLst>
              <a:path h="1638302" w="1797862">
                <a:moveTo>
                  <a:pt x="0" y="0"/>
                </a:moveTo>
                <a:lnTo>
                  <a:pt x="1797862" y="0"/>
                </a:lnTo>
                <a:lnTo>
                  <a:pt x="1797862" y="1638302"/>
                </a:lnTo>
                <a:lnTo>
                  <a:pt x="0" y="1638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7528821" y="6923689"/>
            <a:ext cx="1714884" cy="1820823"/>
          </a:xfrm>
          <a:custGeom>
            <a:avLst/>
            <a:gdLst/>
            <a:ahLst/>
            <a:cxnLst/>
            <a:rect r="r" b="b" t="t" l="l"/>
            <a:pathLst>
              <a:path h="1820823" w="1714884">
                <a:moveTo>
                  <a:pt x="0" y="0"/>
                </a:moveTo>
                <a:lnTo>
                  <a:pt x="1714885" y="0"/>
                </a:lnTo>
                <a:lnTo>
                  <a:pt x="1714885" y="1820824"/>
                </a:lnTo>
                <a:lnTo>
                  <a:pt x="0" y="18208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621182" y="3205542"/>
            <a:ext cx="1963794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Excited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979685" y="3205542"/>
            <a:ext cx="1768813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Angry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299708" y="3202547"/>
            <a:ext cx="1732019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Anxious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17912" y="3202547"/>
            <a:ext cx="1863727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342D2A"/>
                </a:solidFill>
                <a:latin typeface="More Sugar"/>
                <a:ea typeface="More Sugar"/>
                <a:cs typeface="More Sugar"/>
                <a:sym typeface="More Sugar"/>
              </a:rPr>
              <a:t>Sad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22730" y="6258538"/>
            <a:ext cx="1738590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Happy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051548" y="6258538"/>
            <a:ext cx="1696950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Proud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205780" y="6258538"/>
            <a:ext cx="1825947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Frustrated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555310" y="6258538"/>
            <a:ext cx="1688396" cy="39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033D68"/>
                </a:solidFill>
                <a:latin typeface="More Sugar"/>
                <a:ea typeface="More Sugar"/>
                <a:cs typeface="More Sugar"/>
                <a:sym typeface="More Sugar"/>
              </a:rPr>
              <a:t>Jealous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4048765" y="733472"/>
            <a:ext cx="1094442" cy="984998"/>
          </a:xfrm>
          <a:custGeom>
            <a:avLst/>
            <a:gdLst/>
            <a:ahLst/>
            <a:cxnLst/>
            <a:rect r="r" b="b" t="t" l="l"/>
            <a:pathLst>
              <a:path h="984998" w="1094442">
                <a:moveTo>
                  <a:pt x="0" y="0"/>
                </a:moveTo>
                <a:lnTo>
                  <a:pt x="1094442" y="0"/>
                </a:lnTo>
                <a:lnTo>
                  <a:pt x="1094442" y="984998"/>
                </a:lnTo>
                <a:lnTo>
                  <a:pt x="0" y="9849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508791" y="9656677"/>
            <a:ext cx="867545" cy="6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467450">
            <a:off x="-454030" y="-859116"/>
            <a:ext cx="19196059" cy="12005233"/>
          </a:xfrm>
          <a:custGeom>
            <a:avLst/>
            <a:gdLst/>
            <a:ahLst/>
            <a:cxnLst/>
            <a:rect r="r" b="b" t="t" l="l"/>
            <a:pathLst>
              <a:path h="12005233" w="19196059">
                <a:moveTo>
                  <a:pt x="993559" y="12005232"/>
                </a:moveTo>
                <a:lnTo>
                  <a:pt x="19196060" y="10238906"/>
                </a:lnTo>
                <a:lnTo>
                  <a:pt x="18202501" y="0"/>
                </a:lnTo>
                <a:lnTo>
                  <a:pt x="0" y="1766326"/>
                </a:lnTo>
                <a:lnTo>
                  <a:pt x="993559" y="12005232"/>
                </a:lnTo>
                <a:close/>
              </a:path>
            </a:pathLst>
          </a:custGeom>
          <a:blipFill>
            <a:blip r:embed="rId2"/>
            <a:stretch>
              <a:fillRect l="-57822" t="-120729" r="-49459" b="-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606246" y="1928452"/>
            <a:ext cx="10733339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913872" y="2524566"/>
            <a:ext cx="915415" cy="9154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13872" y="3775542"/>
            <a:ext cx="915415" cy="9154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33608" y="8037851"/>
            <a:ext cx="915415" cy="91541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7392250">
            <a:off x="11606997" y="-8207346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29"/>
                </a:lnTo>
                <a:lnTo>
                  <a:pt x="12789806" y="8745029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913872" y="5113652"/>
            <a:ext cx="915415" cy="91541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075811" y="2751781"/>
            <a:ext cx="591538" cy="43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5811" y="4002757"/>
            <a:ext cx="591538" cy="43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95547" y="8265065"/>
            <a:ext cx="591538" cy="4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5811" y="5340866"/>
            <a:ext cx="591538" cy="432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229956" y="2539815"/>
            <a:ext cx="2113406" cy="645631"/>
            <a:chOff x="0" y="0"/>
            <a:chExt cx="505835" cy="154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BFECA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Input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252337" y="3910435"/>
            <a:ext cx="2113406" cy="645631"/>
            <a:chOff x="0" y="0"/>
            <a:chExt cx="505835" cy="1545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BFECA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DeepFace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957256" y="5248544"/>
            <a:ext cx="2113406" cy="645631"/>
            <a:chOff x="0" y="0"/>
            <a:chExt cx="505835" cy="1545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ZenQotes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462494" y="5248544"/>
            <a:ext cx="2113406" cy="645631"/>
            <a:chOff x="0" y="0"/>
            <a:chExt cx="505835" cy="1545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FFF3C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Spotify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061265" y="6871272"/>
            <a:ext cx="2495551" cy="3248572"/>
            <a:chOff x="0" y="0"/>
            <a:chExt cx="597613" cy="7779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97613" cy="777940"/>
            </a:xfrm>
            <a:custGeom>
              <a:avLst/>
              <a:gdLst/>
              <a:ahLst/>
              <a:cxnLst/>
              <a:rect r="r" b="b" t="t" l="l"/>
              <a:pathLst>
                <a:path h="777940" w="597613">
                  <a:moveTo>
                    <a:pt x="37024" y="0"/>
                  </a:moveTo>
                  <a:lnTo>
                    <a:pt x="560590" y="0"/>
                  </a:lnTo>
                  <a:cubicBezTo>
                    <a:pt x="581037" y="0"/>
                    <a:pt x="597613" y="16576"/>
                    <a:pt x="597613" y="37024"/>
                  </a:cubicBezTo>
                  <a:lnTo>
                    <a:pt x="597613" y="740917"/>
                  </a:lnTo>
                  <a:cubicBezTo>
                    <a:pt x="597613" y="761364"/>
                    <a:pt x="581037" y="777940"/>
                    <a:pt x="560590" y="777940"/>
                  </a:cubicBezTo>
                  <a:lnTo>
                    <a:pt x="37024" y="777940"/>
                  </a:lnTo>
                  <a:cubicBezTo>
                    <a:pt x="16576" y="777940"/>
                    <a:pt x="0" y="761364"/>
                    <a:pt x="0" y="740917"/>
                  </a:cubicBezTo>
                  <a:lnTo>
                    <a:pt x="0" y="37024"/>
                  </a:lnTo>
                  <a:cubicBezTo>
                    <a:pt x="0" y="16576"/>
                    <a:pt x="16576" y="0"/>
                    <a:pt x="37024" y="0"/>
                  </a:cubicBezTo>
                  <a:close/>
                </a:path>
              </a:pathLst>
            </a:custGeom>
            <a:solidFill>
              <a:srgbClr val="FFC09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597613" cy="806515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252337" y="7157237"/>
            <a:ext cx="2113406" cy="645631"/>
            <a:chOff x="0" y="0"/>
            <a:chExt cx="505835" cy="1545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BFECA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Quote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252337" y="8086361"/>
            <a:ext cx="2113406" cy="645631"/>
            <a:chOff x="0" y="0"/>
            <a:chExt cx="505835" cy="15452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BFECA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English Song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252337" y="9119931"/>
            <a:ext cx="2113406" cy="645631"/>
            <a:chOff x="0" y="0"/>
            <a:chExt cx="505835" cy="15452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5835" cy="154529"/>
            </a:xfrm>
            <a:custGeom>
              <a:avLst/>
              <a:gdLst/>
              <a:ahLst/>
              <a:cxnLst/>
              <a:rect r="r" b="b" t="t" l="l"/>
              <a:pathLst>
                <a:path h="154529" w="505835">
                  <a:moveTo>
                    <a:pt x="43718" y="0"/>
                  </a:moveTo>
                  <a:lnTo>
                    <a:pt x="462117" y="0"/>
                  </a:lnTo>
                  <a:cubicBezTo>
                    <a:pt x="473711" y="0"/>
                    <a:pt x="484831" y="4606"/>
                    <a:pt x="493030" y="12805"/>
                  </a:cubicBezTo>
                  <a:cubicBezTo>
                    <a:pt x="501229" y="21003"/>
                    <a:pt x="505835" y="32123"/>
                    <a:pt x="505835" y="43718"/>
                  </a:cubicBezTo>
                  <a:lnTo>
                    <a:pt x="505835" y="110811"/>
                  </a:lnTo>
                  <a:cubicBezTo>
                    <a:pt x="505835" y="122406"/>
                    <a:pt x="501229" y="133525"/>
                    <a:pt x="493030" y="141724"/>
                  </a:cubicBezTo>
                  <a:cubicBezTo>
                    <a:pt x="484831" y="149923"/>
                    <a:pt x="473711" y="154529"/>
                    <a:pt x="462117" y="154529"/>
                  </a:cubicBezTo>
                  <a:lnTo>
                    <a:pt x="43718" y="154529"/>
                  </a:lnTo>
                  <a:cubicBezTo>
                    <a:pt x="32123" y="154529"/>
                    <a:pt x="21003" y="149923"/>
                    <a:pt x="12805" y="141724"/>
                  </a:cubicBezTo>
                  <a:cubicBezTo>
                    <a:pt x="4606" y="133525"/>
                    <a:pt x="0" y="122406"/>
                    <a:pt x="0" y="110811"/>
                  </a:cubicBezTo>
                  <a:lnTo>
                    <a:pt x="0" y="43718"/>
                  </a:lnTo>
                  <a:cubicBezTo>
                    <a:pt x="0" y="32123"/>
                    <a:pt x="4606" y="21003"/>
                    <a:pt x="12805" y="12805"/>
                  </a:cubicBezTo>
                  <a:cubicBezTo>
                    <a:pt x="21003" y="4606"/>
                    <a:pt x="32123" y="0"/>
                    <a:pt x="43718" y="0"/>
                  </a:cubicBezTo>
                  <a:close/>
                </a:path>
              </a:pathLst>
            </a:custGeom>
            <a:solidFill>
              <a:srgbClr val="BFECA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505835" cy="183104"/>
            </a:xfrm>
            <a:prstGeom prst="rect">
              <a:avLst/>
            </a:prstGeom>
          </p:spPr>
          <p:txBody>
            <a:bodyPr anchor="ctr" rtlCol="false" tIns="24250" lIns="24250" bIns="24250" rIns="24250"/>
            <a:lstStyle/>
            <a:p>
              <a:pPr algn="ctr">
                <a:lnSpc>
                  <a:spcPts val="2520"/>
                </a:lnSpc>
              </a:pPr>
              <a:r>
                <a:rPr lang="en-US" b="true" sz="18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Bangla Song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145968" y="2704886"/>
            <a:ext cx="594412" cy="27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80956" y="3935803"/>
            <a:ext cx="2124436" cy="55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 Model </a:t>
            </a:r>
          </a:p>
          <a:p>
            <a:pPr algn="ctr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Face/Mood Detection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75177" y="5413615"/>
            <a:ext cx="335994" cy="27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91648" y="8454605"/>
            <a:ext cx="703052" cy="27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  <p:sp>
        <p:nvSpPr>
          <p:cNvPr name="AutoShape 49" id="49"/>
          <p:cNvSpPr/>
          <p:nvPr/>
        </p:nvSpPr>
        <p:spPr>
          <a:xfrm flipH="true">
            <a:off x="8286659" y="3188664"/>
            <a:ext cx="22381" cy="72177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 flipH="true">
            <a:off x="7013959" y="4556065"/>
            <a:ext cx="1295081" cy="69247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7013959" y="5894174"/>
            <a:ext cx="1295081" cy="97709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 flipH="true">
            <a:off x="8309040" y="5894174"/>
            <a:ext cx="1210156" cy="97709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8309040" y="4556065"/>
            <a:ext cx="1250347" cy="67577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2405864" y="659679"/>
            <a:ext cx="1094442" cy="984998"/>
          </a:xfrm>
          <a:custGeom>
            <a:avLst/>
            <a:gdLst/>
            <a:ahLst/>
            <a:cxnLst/>
            <a:rect r="r" b="b" t="t" l="l"/>
            <a:pathLst>
              <a:path h="984998" w="1094442">
                <a:moveTo>
                  <a:pt x="0" y="0"/>
                </a:moveTo>
                <a:lnTo>
                  <a:pt x="1094442" y="0"/>
                </a:lnTo>
                <a:lnTo>
                  <a:pt x="1094442" y="984998"/>
                </a:lnTo>
                <a:lnTo>
                  <a:pt x="0" y="984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7508791" y="9656677"/>
            <a:ext cx="867545" cy="6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7ED95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739500" y="792367"/>
            <a:ext cx="10809000" cy="112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SYSTEM </a:t>
            </a:r>
            <a:r>
              <a:rPr lang="en-US" b="true" sz="6598" i="true">
                <a:solidFill>
                  <a:srgbClr val="9EFF1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467450">
            <a:off x="-454030" y="-859116"/>
            <a:ext cx="19196059" cy="12005233"/>
          </a:xfrm>
          <a:custGeom>
            <a:avLst/>
            <a:gdLst/>
            <a:ahLst/>
            <a:cxnLst/>
            <a:rect r="r" b="b" t="t" l="l"/>
            <a:pathLst>
              <a:path h="12005233" w="19196059">
                <a:moveTo>
                  <a:pt x="993559" y="12005232"/>
                </a:moveTo>
                <a:lnTo>
                  <a:pt x="19196060" y="10238906"/>
                </a:lnTo>
                <a:lnTo>
                  <a:pt x="18202501" y="0"/>
                </a:lnTo>
                <a:lnTo>
                  <a:pt x="0" y="1766326"/>
                </a:lnTo>
                <a:lnTo>
                  <a:pt x="993559" y="12005232"/>
                </a:lnTo>
                <a:close/>
              </a:path>
            </a:pathLst>
          </a:custGeom>
          <a:blipFill>
            <a:blip r:embed="rId2"/>
            <a:stretch>
              <a:fillRect l="-57822" t="-120729" r="-49459" b="-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845231" y="1920153"/>
            <a:ext cx="10703269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7424956">
            <a:off x="13738240" y="1203401"/>
            <a:ext cx="6010023" cy="2413508"/>
            <a:chOff x="0" y="0"/>
            <a:chExt cx="501430" cy="201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430" cy="201364"/>
            </a:xfrm>
            <a:custGeom>
              <a:avLst/>
              <a:gdLst/>
              <a:ahLst/>
              <a:cxnLst/>
              <a:rect r="r" b="b" t="t" l="l"/>
              <a:pathLst>
                <a:path h="201364" w="501430">
                  <a:moveTo>
                    <a:pt x="0" y="0"/>
                  </a:moveTo>
                  <a:lnTo>
                    <a:pt x="501430" y="0"/>
                  </a:lnTo>
                  <a:lnTo>
                    <a:pt x="501430" y="201364"/>
                  </a:lnTo>
                  <a:lnTo>
                    <a:pt x="0" y="201364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01430" cy="22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424956">
            <a:off x="13489602" y="-1556071"/>
            <a:ext cx="4455387" cy="2717930"/>
            <a:chOff x="0" y="0"/>
            <a:chExt cx="371723" cy="2267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1723" cy="226763"/>
            </a:xfrm>
            <a:custGeom>
              <a:avLst/>
              <a:gdLst/>
              <a:ahLst/>
              <a:cxnLst/>
              <a:rect r="r" b="b" t="t" l="l"/>
              <a:pathLst>
                <a:path h="226763" w="371723">
                  <a:moveTo>
                    <a:pt x="0" y="0"/>
                  </a:moveTo>
                  <a:lnTo>
                    <a:pt x="371723" y="0"/>
                  </a:lnTo>
                  <a:lnTo>
                    <a:pt x="371723" y="226763"/>
                  </a:lnTo>
                  <a:lnTo>
                    <a:pt x="0" y="226763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71723" cy="25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7392250">
            <a:off x="16174728" y="-6487726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30"/>
                </a:lnTo>
                <a:lnTo>
                  <a:pt x="12789806" y="8745030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721486" y="5560362"/>
            <a:ext cx="4218842" cy="1177476"/>
            <a:chOff x="0" y="0"/>
            <a:chExt cx="2502694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2694" cy="698500"/>
            </a:xfrm>
            <a:custGeom>
              <a:avLst/>
              <a:gdLst/>
              <a:ahLst/>
              <a:cxnLst/>
              <a:rect r="r" b="b" t="t" l="l"/>
              <a:pathLst>
                <a:path h="698500" w="2502694">
                  <a:moveTo>
                    <a:pt x="2502694" y="349250"/>
                  </a:moveTo>
                  <a:lnTo>
                    <a:pt x="229949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99494" y="0"/>
                  </a:lnTo>
                  <a:lnTo>
                    <a:pt x="2502694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28575"/>
              <a:ext cx="2274094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66541" y="6966437"/>
            <a:ext cx="3604692" cy="1177476"/>
            <a:chOff x="0" y="0"/>
            <a:chExt cx="2138369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8369" cy="698500"/>
            </a:xfrm>
            <a:custGeom>
              <a:avLst/>
              <a:gdLst/>
              <a:ahLst/>
              <a:cxnLst/>
              <a:rect r="r" b="b" t="t" l="l"/>
              <a:pathLst>
                <a:path h="698500" w="2138369">
                  <a:moveTo>
                    <a:pt x="2138369" y="349250"/>
                  </a:moveTo>
                  <a:lnTo>
                    <a:pt x="193516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935169" y="0"/>
                  </a:lnTo>
                  <a:lnTo>
                    <a:pt x="2138369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28575"/>
              <a:ext cx="1909769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23560" y="8372513"/>
            <a:ext cx="5201482" cy="1177476"/>
            <a:chOff x="0" y="0"/>
            <a:chExt cx="3085615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85615" cy="698500"/>
            </a:xfrm>
            <a:custGeom>
              <a:avLst/>
              <a:gdLst/>
              <a:ahLst/>
              <a:cxnLst/>
              <a:rect r="r" b="b" t="t" l="l"/>
              <a:pathLst>
                <a:path h="698500" w="3085615">
                  <a:moveTo>
                    <a:pt x="3085615" y="349250"/>
                  </a:moveTo>
                  <a:lnTo>
                    <a:pt x="28824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882415" y="0"/>
                  </a:lnTo>
                  <a:lnTo>
                    <a:pt x="3085615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28575"/>
              <a:ext cx="2857015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65024" y="2748149"/>
            <a:ext cx="3343678" cy="1177476"/>
            <a:chOff x="0" y="0"/>
            <a:chExt cx="1983531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3531" cy="698500"/>
            </a:xfrm>
            <a:custGeom>
              <a:avLst/>
              <a:gdLst/>
              <a:ahLst/>
              <a:cxnLst/>
              <a:rect r="r" b="b" t="t" l="l"/>
              <a:pathLst>
                <a:path h="698500" w="1983531">
                  <a:moveTo>
                    <a:pt x="1983531" y="349250"/>
                  </a:moveTo>
                  <a:lnTo>
                    <a:pt x="178033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780331" y="0"/>
                  </a:lnTo>
                  <a:lnTo>
                    <a:pt x="1983531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28575"/>
              <a:ext cx="1754931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55934" y="4154225"/>
            <a:ext cx="3767627" cy="1177476"/>
            <a:chOff x="0" y="0"/>
            <a:chExt cx="2235025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5025" cy="698500"/>
            </a:xfrm>
            <a:custGeom>
              <a:avLst/>
              <a:gdLst/>
              <a:ahLst/>
              <a:cxnLst/>
              <a:rect r="r" b="b" t="t" l="l"/>
              <a:pathLst>
                <a:path h="698500" w="2235025">
                  <a:moveTo>
                    <a:pt x="2235025" y="349250"/>
                  </a:moveTo>
                  <a:lnTo>
                    <a:pt x="203182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031825" y="0"/>
                  </a:lnTo>
                  <a:lnTo>
                    <a:pt x="2235025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28575"/>
              <a:ext cx="2006425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900325" y="4397836"/>
            <a:ext cx="722040" cy="747260"/>
          </a:xfrm>
          <a:custGeom>
            <a:avLst/>
            <a:gdLst/>
            <a:ahLst/>
            <a:cxnLst/>
            <a:rect r="r" b="b" t="t" l="l"/>
            <a:pathLst>
              <a:path h="747260" w="722040">
                <a:moveTo>
                  <a:pt x="0" y="0"/>
                </a:moveTo>
                <a:lnTo>
                  <a:pt x="722040" y="0"/>
                </a:lnTo>
                <a:lnTo>
                  <a:pt x="722040" y="747260"/>
                </a:lnTo>
                <a:lnTo>
                  <a:pt x="0" y="74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67951" y="8501977"/>
            <a:ext cx="825148" cy="921954"/>
          </a:xfrm>
          <a:custGeom>
            <a:avLst/>
            <a:gdLst/>
            <a:ahLst/>
            <a:cxnLst/>
            <a:rect r="r" b="b" t="t" l="l"/>
            <a:pathLst>
              <a:path h="921954" w="825148">
                <a:moveTo>
                  <a:pt x="0" y="0"/>
                </a:moveTo>
                <a:lnTo>
                  <a:pt x="825149" y="0"/>
                </a:lnTo>
                <a:lnTo>
                  <a:pt x="825149" y="921953"/>
                </a:lnTo>
                <a:lnTo>
                  <a:pt x="0" y="921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509415" y="2948567"/>
            <a:ext cx="722040" cy="806749"/>
          </a:xfrm>
          <a:custGeom>
            <a:avLst/>
            <a:gdLst/>
            <a:ahLst/>
            <a:cxnLst/>
            <a:rect r="r" b="b" t="t" l="l"/>
            <a:pathLst>
              <a:path h="806749" w="722040">
                <a:moveTo>
                  <a:pt x="0" y="0"/>
                </a:moveTo>
                <a:lnTo>
                  <a:pt x="722040" y="0"/>
                </a:lnTo>
                <a:lnTo>
                  <a:pt x="722040" y="806749"/>
                </a:lnTo>
                <a:lnTo>
                  <a:pt x="0" y="806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077830" y="5822642"/>
            <a:ext cx="1010159" cy="694484"/>
          </a:xfrm>
          <a:custGeom>
            <a:avLst/>
            <a:gdLst/>
            <a:ahLst/>
            <a:cxnLst/>
            <a:rect r="r" b="b" t="t" l="l"/>
            <a:pathLst>
              <a:path h="694484" w="1010159">
                <a:moveTo>
                  <a:pt x="0" y="0"/>
                </a:moveTo>
                <a:lnTo>
                  <a:pt x="1010159" y="0"/>
                </a:lnTo>
                <a:lnTo>
                  <a:pt x="1010159" y="694484"/>
                </a:lnTo>
                <a:lnTo>
                  <a:pt x="0" y="694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441193" y="7230167"/>
            <a:ext cx="1010159" cy="694484"/>
          </a:xfrm>
          <a:custGeom>
            <a:avLst/>
            <a:gdLst/>
            <a:ahLst/>
            <a:cxnLst/>
            <a:rect r="r" b="b" t="t" l="l"/>
            <a:pathLst>
              <a:path h="694484" w="1010159">
                <a:moveTo>
                  <a:pt x="0" y="0"/>
                </a:moveTo>
                <a:lnTo>
                  <a:pt x="1010158" y="0"/>
                </a:lnTo>
                <a:lnTo>
                  <a:pt x="1010158" y="694484"/>
                </a:lnTo>
                <a:lnTo>
                  <a:pt x="0" y="694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739500" y="792367"/>
            <a:ext cx="10809000" cy="112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TOOLS </a:t>
            </a:r>
            <a:r>
              <a:rPr lang="en-US" b="true" sz="6598" i="true">
                <a:solidFill>
                  <a:srgbClr val="CB6CE6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&amp; </a:t>
            </a:r>
            <a:r>
              <a:rPr lang="en-US" b="true" sz="6598" i="true">
                <a:solidFill>
                  <a:srgbClr val="9EFF1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TECHNOLOGIES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79858" y="5883170"/>
            <a:ext cx="2289274" cy="50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2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ZenQuotes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87601" y="7311480"/>
            <a:ext cx="1468041" cy="50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2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Spotify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68657" y="8406296"/>
            <a:ext cx="3109990" cy="101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2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HTML, CSS, JavaScript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64461" y="3072660"/>
            <a:ext cx="3017867" cy="50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2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Flask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55371" y="4478736"/>
            <a:ext cx="3017867" cy="50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2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DeepFace</a:t>
            </a:r>
          </a:p>
        </p:txBody>
      </p:sp>
      <p:sp>
        <p:nvSpPr>
          <p:cNvPr name="AutoShape 37" id="37"/>
          <p:cNvSpPr/>
          <p:nvPr/>
        </p:nvSpPr>
        <p:spPr>
          <a:xfrm>
            <a:off x="5711837" y="2840108"/>
            <a:ext cx="5969365" cy="7021792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2907077" y="2894234"/>
            <a:ext cx="2711804" cy="915415"/>
            <a:chOff x="0" y="0"/>
            <a:chExt cx="2407819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07819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19">
                  <a:moveTo>
                    <a:pt x="1203910" y="0"/>
                  </a:moveTo>
                  <a:cubicBezTo>
                    <a:pt x="539009" y="0"/>
                    <a:pt x="0" y="181951"/>
                    <a:pt x="0" y="406400"/>
                  </a:cubicBezTo>
                  <a:cubicBezTo>
                    <a:pt x="0" y="630849"/>
                    <a:pt x="539009" y="812800"/>
                    <a:pt x="1203910" y="812800"/>
                  </a:cubicBezTo>
                  <a:cubicBezTo>
                    <a:pt x="1868811" y="812800"/>
                    <a:pt x="2407819" y="630849"/>
                    <a:pt x="2407819" y="406400"/>
                  </a:cubicBezTo>
                  <a:cubicBezTo>
                    <a:pt x="2407819" y="181951"/>
                    <a:pt x="1868811" y="0"/>
                    <a:pt x="1203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225733" y="47625"/>
              <a:ext cx="195635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710529" y="4313758"/>
            <a:ext cx="2711804" cy="915415"/>
            <a:chOff x="0" y="0"/>
            <a:chExt cx="2407819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407819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19">
                  <a:moveTo>
                    <a:pt x="1203910" y="0"/>
                  </a:moveTo>
                  <a:cubicBezTo>
                    <a:pt x="539009" y="0"/>
                    <a:pt x="0" y="181951"/>
                    <a:pt x="0" y="406400"/>
                  </a:cubicBezTo>
                  <a:cubicBezTo>
                    <a:pt x="0" y="630849"/>
                    <a:pt x="539009" y="812800"/>
                    <a:pt x="1203910" y="812800"/>
                  </a:cubicBezTo>
                  <a:cubicBezTo>
                    <a:pt x="1868811" y="812800"/>
                    <a:pt x="2407819" y="630849"/>
                    <a:pt x="2407819" y="406400"/>
                  </a:cubicBezTo>
                  <a:cubicBezTo>
                    <a:pt x="2407819" y="181951"/>
                    <a:pt x="1868811" y="0"/>
                    <a:pt x="1203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225733" y="47625"/>
              <a:ext cx="195635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947784" y="5691392"/>
            <a:ext cx="2711804" cy="915415"/>
            <a:chOff x="0" y="0"/>
            <a:chExt cx="2407819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407819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19">
                  <a:moveTo>
                    <a:pt x="1203910" y="0"/>
                  </a:moveTo>
                  <a:cubicBezTo>
                    <a:pt x="539009" y="0"/>
                    <a:pt x="0" y="181951"/>
                    <a:pt x="0" y="406400"/>
                  </a:cubicBezTo>
                  <a:cubicBezTo>
                    <a:pt x="0" y="630849"/>
                    <a:pt x="539009" y="812800"/>
                    <a:pt x="1203910" y="812800"/>
                  </a:cubicBezTo>
                  <a:cubicBezTo>
                    <a:pt x="1868811" y="812800"/>
                    <a:pt x="2407819" y="630849"/>
                    <a:pt x="2407819" y="406400"/>
                  </a:cubicBezTo>
                  <a:cubicBezTo>
                    <a:pt x="2407819" y="181951"/>
                    <a:pt x="1868811" y="0"/>
                    <a:pt x="1203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225733" y="47625"/>
              <a:ext cx="195635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303686" y="7119702"/>
            <a:ext cx="2711804" cy="915415"/>
            <a:chOff x="0" y="0"/>
            <a:chExt cx="2407819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407819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19">
                  <a:moveTo>
                    <a:pt x="1203910" y="0"/>
                  </a:moveTo>
                  <a:cubicBezTo>
                    <a:pt x="539009" y="0"/>
                    <a:pt x="0" y="181951"/>
                    <a:pt x="0" y="406400"/>
                  </a:cubicBezTo>
                  <a:cubicBezTo>
                    <a:pt x="0" y="630849"/>
                    <a:pt x="539009" y="812800"/>
                    <a:pt x="1203910" y="812800"/>
                  </a:cubicBezTo>
                  <a:cubicBezTo>
                    <a:pt x="1868811" y="812800"/>
                    <a:pt x="2407819" y="630849"/>
                    <a:pt x="2407819" y="406400"/>
                  </a:cubicBezTo>
                  <a:cubicBezTo>
                    <a:pt x="2407819" y="181951"/>
                    <a:pt x="1868811" y="0"/>
                    <a:pt x="1203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225733" y="47625"/>
              <a:ext cx="195635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544423" y="8711392"/>
            <a:ext cx="2711804" cy="915415"/>
            <a:chOff x="0" y="0"/>
            <a:chExt cx="2407819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407819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19">
                  <a:moveTo>
                    <a:pt x="1203910" y="0"/>
                  </a:moveTo>
                  <a:cubicBezTo>
                    <a:pt x="539009" y="0"/>
                    <a:pt x="0" y="181951"/>
                    <a:pt x="0" y="406400"/>
                  </a:cubicBezTo>
                  <a:cubicBezTo>
                    <a:pt x="0" y="630849"/>
                    <a:pt x="539009" y="812800"/>
                    <a:pt x="1203910" y="812800"/>
                  </a:cubicBezTo>
                  <a:cubicBezTo>
                    <a:pt x="1868811" y="812800"/>
                    <a:pt x="2407819" y="630849"/>
                    <a:pt x="2407819" y="406400"/>
                  </a:cubicBezTo>
                  <a:cubicBezTo>
                    <a:pt x="2407819" y="181951"/>
                    <a:pt x="1868811" y="0"/>
                    <a:pt x="12039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2" id="52"/>
            <p:cNvSpPr txBox="true"/>
            <p:nvPr/>
          </p:nvSpPr>
          <p:spPr>
            <a:xfrm>
              <a:off x="225733" y="47625"/>
              <a:ext cx="195635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2988753" y="3121462"/>
            <a:ext cx="2311158" cy="4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792205" y="4432880"/>
            <a:ext cx="2311158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9"/>
              </a:lnSpc>
            </a:pPr>
            <a:r>
              <a:rPr lang="en-US" sz="18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Emotion</a:t>
            </a:r>
          </a:p>
          <a:p>
            <a:pPr algn="ctr">
              <a:lnSpc>
                <a:spcPts val="2469"/>
              </a:lnSpc>
            </a:pPr>
            <a:r>
              <a:rPr lang="en-US" b="true" sz="1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Recognition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029459" y="5918620"/>
            <a:ext cx="2311158" cy="4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(Quotes)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385362" y="7346930"/>
            <a:ext cx="2311158" cy="4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(Music)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626098" y="8938620"/>
            <a:ext cx="2311158" cy="4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b="true" sz="26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2645058" y="935155"/>
            <a:ext cx="1094442" cy="984998"/>
          </a:xfrm>
          <a:custGeom>
            <a:avLst/>
            <a:gdLst/>
            <a:ahLst/>
            <a:cxnLst/>
            <a:rect r="r" b="b" t="t" l="l"/>
            <a:pathLst>
              <a:path h="984998" w="1094442">
                <a:moveTo>
                  <a:pt x="0" y="0"/>
                </a:moveTo>
                <a:lnTo>
                  <a:pt x="1094442" y="0"/>
                </a:lnTo>
                <a:lnTo>
                  <a:pt x="1094442" y="984998"/>
                </a:lnTo>
                <a:lnTo>
                  <a:pt x="0" y="984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17508791" y="9656677"/>
            <a:ext cx="867545" cy="6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EF0F0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75612">
            <a:off x="-1074420" y="-2354581"/>
            <a:ext cx="20436841" cy="14996162"/>
          </a:xfrm>
          <a:custGeom>
            <a:avLst/>
            <a:gdLst/>
            <a:ahLst/>
            <a:cxnLst/>
            <a:rect r="r" b="b" t="t" l="l"/>
            <a:pathLst>
              <a:path h="14996162" w="20436841">
                <a:moveTo>
                  <a:pt x="17556479" y="0"/>
                </a:moveTo>
                <a:lnTo>
                  <a:pt x="0" y="5120643"/>
                </a:lnTo>
                <a:lnTo>
                  <a:pt x="2880361" y="14996162"/>
                </a:lnTo>
                <a:lnTo>
                  <a:pt x="20436840" y="9875519"/>
                </a:lnTo>
                <a:lnTo>
                  <a:pt x="17556479" y="0"/>
                </a:lnTo>
                <a:close/>
              </a:path>
            </a:pathLst>
          </a:custGeom>
          <a:blipFill>
            <a:blip r:embed="rId2"/>
            <a:stretch>
              <a:fillRect l="-39864" t="-170" r="-54832" b="-7660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976186" y="2471220"/>
            <a:ext cx="4850101" cy="63125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7392250">
            <a:off x="8603177" y="-1830781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30"/>
                </a:lnTo>
                <a:lnTo>
                  <a:pt x="12789806" y="8745030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7424956">
            <a:off x="11220126" y="3058208"/>
            <a:ext cx="10918588" cy="3249936"/>
            <a:chOff x="0" y="0"/>
            <a:chExt cx="910963" cy="271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0963" cy="271150"/>
            </a:xfrm>
            <a:custGeom>
              <a:avLst/>
              <a:gdLst/>
              <a:ahLst/>
              <a:cxnLst/>
              <a:rect r="r" b="b" t="t" l="l"/>
              <a:pathLst>
                <a:path h="271150" w="910963">
                  <a:moveTo>
                    <a:pt x="0" y="0"/>
                  </a:moveTo>
                  <a:lnTo>
                    <a:pt x="910963" y="0"/>
                  </a:lnTo>
                  <a:lnTo>
                    <a:pt x="910963" y="271150"/>
                  </a:lnTo>
                  <a:lnTo>
                    <a:pt x="0" y="2711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10963" cy="29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424956">
            <a:off x="14196439" y="6215492"/>
            <a:ext cx="9687529" cy="3249936"/>
            <a:chOff x="0" y="0"/>
            <a:chExt cx="808253" cy="271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8253" cy="271150"/>
            </a:xfrm>
            <a:custGeom>
              <a:avLst/>
              <a:gdLst/>
              <a:ahLst/>
              <a:cxnLst/>
              <a:rect r="r" b="b" t="t" l="l"/>
              <a:pathLst>
                <a:path h="271150" w="808253">
                  <a:moveTo>
                    <a:pt x="0" y="0"/>
                  </a:moveTo>
                  <a:lnTo>
                    <a:pt x="808253" y="0"/>
                  </a:lnTo>
                  <a:lnTo>
                    <a:pt x="808253" y="271150"/>
                  </a:lnTo>
                  <a:lnTo>
                    <a:pt x="0" y="271150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08253" cy="29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6186" y="1075202"/>
            <a:ext cx="8104393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0308" y="3241910"/>
            <a:ext cx="8360271" cy="543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180" indent="-278090" lvl="1">
              <a:lnSpc>
                <a:spcPts val="623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Detects mood accurately from uploaded image</a:t>
            </a:r>
          </a:p>
          <a:p>
            <a:pPr algn="l" marL="556180" indent="-278090" lvl="1">
              <a:lnSpc>
                <a:spcPts val="623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Suggests motivational quotes</a:t>
            </a:r>
          </a:p>
          <a:p>
            <a:pPr algn="l" marL="556180" indent="-278090" lvl="1">
              <a:lnSpc>
                <a:spcPts val="623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Recommends 2 songs per mood:</a:t>
            </a:r>
          </a:p>
          <a:p>
            <a:pPr algn="l" marL="1112360" indent="-370787" lvl="2">
              <a:lnSpc>
                <a:spcPts val="6234"/>
              </a:lnSpc>
              <a:buFont typeface="Arial"/>
              <a:buChar char="⚬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English song</a:t>
            </a:r>
          </a:p>
          <a:p>
            <a:pPr algn="l" marL="1112360" indent="-370787" lvl="2">
              <a:lnSpc>
                <a:spcPts val="6234"/>
              </a:lnSpc>
              <a:buFont typeface="Arial"/>
              <a:buChar char="⚬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Bangla song</a:t>
            </a:r>
          </a:p>
          <a:p>
            <a:pPr algn="l" marL="556180" indent="-278090" lvl="1">
              <a:lnSpc>
                <a:spcPts val="623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Supports Next &amp; Previous navigation</a:t>
            </a:r>
          </a:p>
          <a:p>
            <a:pPr algn="l" marL="556180" indent="-278090" lvl="1">
              <a:lnSpc>
                <a:spcPts val="623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and attractive frontend interface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80579" y="2541734"/>
            <a:ext cx="11529400" cy="7731668"/>
            <a:chOff x="0" y="0"/>
            <a:chExt cx="1041598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1598" cy="698500"/>
            </a:xfrm>
            <a:custGeom>
              <a:avLst/>
              <a:gdLst/>
              <a:ahLst/>
              <a:cxnLst/>
              <a:rect r="r" b="b" t="t" l="l"/>
              <a:pathLst>
                <a:path h="698500" w="1041598">
                  <a:moveTo>
                    <a:pt x="1041598" y="349250"/>
                  </a:moveTo>
                  <a:lnTo>
                    <a:pt x="83839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38398" y="0"/>
                  </a:lnTo>
                  <a:lnTo>
                    <a:pt x="1041598" y="349250"/>
                  </a:lnTo>
                  <a:close/>
                </a:path>
              </a:pathLst>
            </a:custGeom>
            <a:blipFill>
              <a:blip r:embed="rId5"/>
              <a:stretch>
                <a:fillRect l="-15711" t="-366" r="-4301" b="-1886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97499" y="1206578"/>
            <a:ext cx="1094442" cy="984998"/>
          </a:xfrm>
          <a:custGeom>
            <a:avLst/>
            <a:gdLst/>
            <a:ahLst/>
            <a:cxnLst/>
            <a:rect r="r" b="b" t="t" l="l"/>
            <a:pathLst>
              <a:path h="984998" w="1094442">
                <a:moveTo>
                  <a:pt x="0" y="0"/>
                </a:moveTo>
                <a:lnTo>
                  <a:pt x="1094442" y="0"/>
                </a:lnTo>
                <a:lnTo>
                  <a:pt x="1094442" y="984998"/>
                </a:lnTo>
                <a:lnTo>
                  <a:pt x="0" y="984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08791" y="9656677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75612">
            <a:off x="-1074420" y="-2354581"/>
            <a:ext cx="20436841" cy="14996162"/>
          </a:xfrm>
          <a:custGeom>
            <a:avLst/>
            <a:gdLst/>
            <a:ahLst/>
            <a:cxnLst/>
            <a:rect r="r" b="b" t="t" l="l"/>
            <a:pathLst>
              <a:path h="14996162" w="20436841">
                <a:moveTo>
                  <a:pt x="17556479" y="0"/>
                </a:moveTo>
                <a:lnTo>
                  <a:pt x="0" y="5120643"/>
                </a:lnTo>
                <a:lnTo>
                  <a:pt x="2880361" y="14996162"/>
                </a:lnTo>
                <a:lnTo>
                  <a:pt x="20436840" y="9875519"/>
                </a:lnTo>
                <a:lnTo>
                  <a:pt x="17556479" y="0"/>
                </a:lnTo>
                <a:close/>
              </a:path>
            </a:pathLst>
          </a:custGeom>
          <a:blipFill>
            <a:blip r:embed="rId2"/>
            <a:stretch>
              <a:fillRect l="-39864" t="-170" r="-54832" b="-766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05" y="679791"/>
            <a:ext cx="1094442" cy="984998"/>
          </a:xfrm>
          <a:custGeom>
            <a:avLst/>
            <a:gdLst/>
            <a:ahLst/>
            <a:cxnLst/>
            <a:rect r="r" b="b" t="t" l="l"/>
            <a:pathLst>
              <a:path h="984998" w="1094442">
                <a:moveTo>
                  <a:pt x="0" y="0"/>
                </a:moveTo>
                <a:lnTo>
                  <a:pt x="1094442" y="0"/>
                </a:lnTo>
                <a:lnTo>
                  <a:pt x="1094442" y="984998"/>
                </a:lnTo>
                <a:lnTo>
                  <a:pt x="0" y="984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363567" y="1571550"/>
            <a:ext cx="6215713" cy="93239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7424956">
            <a:off x="13922485" y="-486775"/>
            <a:ext cx="6010023" cy="2413508"/>
            <a:chOff x="0" y="0"/>
            <a:chExt cx="501430" cy="201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1430" cy="201364"/>
            </a:xfrm>
            <a:custGeom>
              <a:avLst/>
              <a:gdLst/>
              <a:ahLst/>
              <a:cxnLst/>
              <a:rect r="r" b="b" t="t" l="l"/>
              <a:pathLst>
                <a:path h="201364" w="501430">
                  <a:moveTo>
                    <a:pt x="0" y="0"/>
                  </a:moveTo>
                  <a:lnTo>
                    <a:pt x="501430" y="0"/>
                  </a:lnTo>
                  <a:lnTo>
                    <a:pt x="501430" y="201364"/>
                  </a:lnTo>
                  <a:lnTo>
                    <a:pt x="0" y="201364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01430" cy="229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424956">
            <a:off x="13489602" y="-1556071"/>
            <a:ext cx="4455387" cy="2717930"/>
            <a:chOff x="0" y="0"/>
            <a:chExt cx="371723" cy="2267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1723" cy="226763"/>
            </a:xfrm>
            <a:custGeom>
              <a:avLst/>
              <a:gdLst/>
              <a:ahLst/>
              <a:cxnLst/>
              <a:rect r="r" b="b" t="t" l="l"/>
              <a:pathLst>
                <a:path h="226763" w="371723">
                  <a:moveTo>
                    <a:pt x="0" y="0"/>
                  </a:moveTo>
                  <a:lnTo>
                    <a:pt x="371723" y="0"/>
                  </a:lnTo>
                  <a:lnTo>
                    <a:pt x="371723" y="226763"/>
                  </a:lnTo>
                  <a:lnTo>
                    <a:pt x="0" y="226763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71723" cy="255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7392250">
            <a:off x="1204083" y="-8984090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30"/>
                </a:lnTo>
                <a:lnTo>
                  <a:pt x="12789806" y="8745030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3567" y="447625"/>
            <a:ext cx="6573296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FFFF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FUTURE WORK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32559" y="2021645"/>
            <a:ext cx="966375" cy="96637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31684" y="5274338"/>
            <a:ext cx="966375" cy="9663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398934" y="3219544"/>
            <a:ext cx="966375" cy="9663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65309" y="4184346"/>
            <a:ext cx="966375" cy="96637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03513" y="2272624"/>
            <a:ext cx="624468" cy="44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b="true" sz="282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02638" y="5525317"/>
            <a:ext cx="624468" cy="44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b="true" sz="282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69888" y="3470523"/>
            <a:ext cx="624468" cy="44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b="true" sz="282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36263" y="4435325"/>
            <a:ext cx="624468" cy="44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b="true" sz="282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81468" y="2147239"/>
            <a:ext cx="5577560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 custom dataset for higher accuracy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36263" y="3345137"/>
            <a:ext cx="5146939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more languages &amp; local music sources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69013" y="5576144"/>
            <a:ext cx="5146939" cy="34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app version in future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98986" y="4486152"/>
            <a:ext cx="5146939" cy="69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1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personalized recommendations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0" y="6438439"/>
            <a:ext cx="18288000" cy="3848561"/>
            <a:chOff x="0" y="0"/>
            <a:chExt cx="2833290" cy="59624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833290" cy="596243"/>
            </a:xfrm>
            <a:custGeom>
              <a:avLst/>
              <a:gdLst/>
              <a:ahLst/>
              <a:cxnLst/>
              <a:rect r="r" b="b" t="t" l="l"/>
              <a:pathLst>
                <a:path h="59624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96243"/>
                  </a:lnTo>
                  <a:lnTo>
                    <a:pt x="0" y="596243"/>
                  </a:lnTo>
                  <a:close/>
                </a:path>
              </a:pathLst>
            </a:custGeom>
            <a:blipFill>
              <a:blip r:embed="rId7"/>
              <a:stretch>
                <a:fillRect l="0" t="-108297" r="0" b="-108297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7508791" y="9656677"/>
            <a:ext cx="867545" cy="6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CE78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75612">
            <a:off x="-1074420" y="-2354581"/>
            <a:ext cx="20436841" cy="14996162"/>
          </a:xfrm>
          <a:custGeom>
            <a:avLst/>
            <a:gdLst/>
            <a:ahLst/>
            <a:cxnLst/>
            <a:rect r="r" b="b" t="t" l="l"/>
            <a:pathLst>
              <a:path h="14996162" w="20436841">
                <a:moveTo>
                  <a:pt x="17556479" y="0"/>
                </a:moveTo>
                <a:lnTo>
                  <a:pt x="0" y="5120643"/>
                </a:lnTo>
                <a:lnTo>
                  <a:pt x="2880361" y="14996162"/>
                </a:lnTo>
                <a:lnTo>
                  <a:pt x="20436840" y="9875519"/>
                </a:lnTo>
                <a:lnTo>
                  <a:pt x="17556479" y="0"/>
                </a:lnTo>
                <a:close/>
              </a:path>
            </a:pathLst>
          </a:custGeom>
          <a:blipFill>
            <a:blip r:embed="rId2"/>
            <a:stretch>
              <a:fillRect l="-39864" t="-170" r="-54832" b="-7660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238596"/>
            <a:ext cx="590462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7392250">
            <a:off x="3687044" y="-8269861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29"/>
                </a:lnTo>
                <a:lnTo>
                  <a:pt x="12789806" y="8745029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7424956">
            <a:off x="12615334" y="-686709"/>
            <a:ext cx="4861065" cy="2813378"/>
            <a:chOff x="0" y="0"/>
            <a:chExt cx="405570" cy="2347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570" cy="234727"/>
            </a:xfrm>
            <a:custGeom>
              <a:avLst/>
              <a:gdLst/>
              <a:ahLst/>
              <a:cxnLst/>
              <a:rect r="r" b="b" t="t" l="l"/>
              <a:pathLst>
                <a:path h="234727" w="405570">
                  <a:moveTo>
                    <a:pt x="0" y="0"/>
                  </a:moveTo>
                  <a:lnTo>
                    <a:pt x="405570" y="0"/>
                  </a:lnTo>
                  <a:lnTo>
                    <a:pt x="405570" y="234727"/>
                  </a:lnTo>
                  <a:lnTo>
                    <a:pt x="0" y="234727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5570" cy="26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424956">
            <a:off x="16287714" y="138862"/>
            <a:ext cx="4861065" cy="2813378"/>
            <a:chOff x="0" y="0"/>
            <a:chExt cx="405570" cy="2347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5570" cy="234727"/>
            </a:xfrm>
            <a:custGeom>
              <a:avLst/>
              <a:gdLst/>
              <a:ahLst/>
              <a:cxnLst/>
              <a:rect r="r" b="b" t="t" l="l"/>
              <a:pathLst>
                <a:path h="234727" w="405570">
                  <a:moveTo>
                    <a:pt x="0" y="0"/>
                  </a:moveTo>
                  <a:lnTo>
                    <a:pt x="405570" y="0"/>
                  </a:lnTo>
                  <a:lnTo>
                    <a:pt x="405570" y="234727"/>
                  </a:lnTo>
                  <a:lnTo>
                    <a:pt x="0" y="234727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05570" cy="26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84614" y="1221892"/>
            <a:ext cx="9204402" cy="9065108"/>
          </a:xfrm>
          <a:custGeom>
            <a:avLst/>
            <a:gdLst/>
            <a:ahLst/>
            <a:cxnLst/>
            <a:rect r="r" b="b" t="t" l="l"/>
            <a:pathLst>
              <a:path h="9065108" w="9204402">
                <a:moveTo>
                  <a:pt x="0" y="0"/>
                </a:moveTo>
                <a:lnTo>
                  <a:pt x="9204401" y="0"/>
                </a:lnTo>
                <a:lnTo>
                  <a:pt x="9204401" y="9065108"/>
                </a:lnTo>
                <a:lnTo>
                  <a:pt x="0" y="9065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284" t="-10270" r="-961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04875"/>
            <a:ext cx="7067289" cy="112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FFFF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842578"/>
            <a:ext cx="5904628" cy="11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66A3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&amp; Q&amp;A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5978" y="4358040"/>
            <a:ext cx="8205192" cy="314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180" indent="-278090" lvl="1">
              <a:lnSpc>
                <a:spcPts val="641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Mood detection + recommendation system</a:t>
            </a:r>
          </a:p>
          <a:p>
            <a:pPr algn="l" marL="556180" indent="-278090" lvl="1">
              <a:lnSpc>
                <a:spcPts val="641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Integrates Machine Learning with APIs</a:t>
            </a:r>
          </a:p>
          <a:p>
            <a:pPr algn="l" marL="556180" indent="-278090" lvl="1">
              <a:lnSpc>
                <a:spcPts val="641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motivational quotes &amp; bilingual songs</a:t>
            </a:r>
          </a:p>
          <a:p>
            <a:pPr algn="l" marL="556180" indent="-278090" lvl="1">
              <a:lnSpc>
                <a:spcPts val="6414"/>
              </a:lnSpc>
              <a:buFont typeface="Arial"/>
              <a:buChar char="•"/>
            </a:pPr>
            <a:r>
              <a:rPr lang="en-US" sz="25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Enhances emotional well-being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08791" y="9656677"/>
            <a:ext cx="867545" cy="63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467450">
            <a:off x="-454030" y="-859116"/>
            <a:ext cx="19196059" cy="12005233"/>
          </a:xfrm>
          <a:custGeom>
            <a:avLst/>
            <a:gdLst/>
            <a:ahLst/>
            <a:cxnLst/>
            <a:rect r="r" b="b" t="t" l="l"/>
            <a:pathLst>
              <a:path h="12005233" w="19196059">
                <a:moveTo>
                  <a:pt x="993559" y="12005232"/>
                </a:moveTo>
                <a:lnTo>
                  <a:pt x="19196060" y="10238906"/>
                </a:lnTo>
                <a:lnTo>
                  <a:pt x="18202501" y="0"/>
                </a:lnTo>
                <a:lnTo>
                  <a:pt x="0" y="1766326"/>
                </a:lnTo>
                <a:lnTo>
                  <a:pt x="993559" y="12005232"/>
                </a:lnTo>
                <a:close/>
              </a:path>
            </a:pathLst>
          </a:custGeom>
          <a:blipFill>
            <a:blip r:embed="rId2"/>
            <a:stretch>
              <a:fillRect l="-57822" t="-120729" r="-49459" b="-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81100" y="5140738"/>
            <a:ext cx="9133752" cy="2762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81100" y="2788575"/>
            <a:ext cx="9669259" cy="112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b="true" sz="6598" i="true">
                <a:solidFill>
                  <a:srgbClr val="FFFFFF"/>
                </a:solidFill>
                <a:latin typeface="Pattanakarn Condensed Semi-Bold Italics"/>
                <a:ea typeface="Pattanakarn Condensed Semi-Bold Italics"/>
                <a:cs typeface="Pattanakarn Condensed Semi-Bold Italics"/>
                <a:sym typeface="Pattanakarn Condensed Semi-Bold Italics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7392250">
            <a:off x="4980538" y="-8269861"/>
            <a:ext cx="12789806" cy="8745030"/>
          </a:xfrm>
          <a:custGeom>
            <a:avLst/>
            <a:gdLst/>
            <a:ahLst/>
            <a:cxnLst/>
            <a:rect r="r" b="b" t="t" l="l"/>
            <a:pathLst>
              <a:path h="8745030" w="12789806">
                <a:moveTo>
                  <a:pt x="12789806" y="0"/>
                </a:moveTo>
                <a:lnTo>
                  <a:pt x="0" y="0"/>
                </a:lnTo>
                <a:lnTo>
                  <a:pt x="0" y="8745029"/>
                </a:lnTo>
                <a:lnTo>
                  <a:pt x="12789806" y="8745029"/>
                </a:lnTo>
                <a:lnTo>
                  <a:pt x="12789806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1100" y="3726279"/>
            <a:ext cx="9669259" cy="11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8"/>
              </a:lnSpc>
              <a:spcBef>
                <a:spcPct val="0"/>
              </a:spcBef>
            </a:pPr>
            <a:r>
              <a:rPr lang="en-US" sz="6598" i="true">
                <a:solidFill>
                  <a:srgbClr val="66A3FF"/>
                </a:solidFill>
                <a:latin typeface="Pattanakarn Condensed Italics"/>
                <a:ea typeface="Pattanakarn Condensed Italics"/>
                <a:cs typeface="Pattanakarn Condensed Italics"/>
                <a:sym typeface="Pattanakarn Condensed Italics"/>
              </a:rPr>
              <a:t>FOR YOUR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7424956">
            <a:off x="8379826" y="6840469"/>
            <a:ext cx="7689994" cy="4001487"/>
            <a:chOff x="0" y="0"/>
            <a:chExt cx="641594" cy="3338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1594" cy="333853"/>
            </a:xfrm>
            <a:custGeom>
              <a:avLst/>
              <a:gdLst/>
              <a:ahLst/>
              <a:cxnLst/>
              <a:rect r="r" b="b" t="t" l="l"/>
              <a:pathLst>
                <a:path h="333853" w="641594">
                  <a:moveTo>
                    <a:pt x="0" y="0"/>
                  </a:moveTo>
                  <a:lnTo>
                    <a:pt x="641594" y="0"/>
                  </a:lnTo>
                  <a:lnTo>
                    <a:pt x="641594" y="333853"/>
                  </a:lnTo>
                  <a:lnTo>
                    <a:pt x="0" y="333853"/>
                  </a:lnTo>
                  <a:close/>
                </a:path>
              </a:pathLst>
            </a:custGeom>
            <a:gradFill rotWithShape="true">
              <a:gsLst>
                <a:gs pos="0">
                  <a:srgbClr val="3083FF">
                    <a:alpha val="100000"/>
                  </a:srgbClr>
                </a:gs>
                <a:gs pos="100000">
                  <a:srgbClr val="00062A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41594" cy="362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21213" y="-17914"/>
            <a:ext cx="11671972" cy="12276726"/>
            <a:chOff x="0" y="0"/>
            <a:chExt cx="664092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092" cy="698500"/>
            </a:xfrm>
            <a:custGeom>
              <a:avLst/>
              <a:gdLst/>
              <a:ahLst/>
              <a:cxnLst/>
              <a:rect r="r" b="b" t="t" l="l"/>
              <a:pathLst>
                <a:path h="698500" w="664092">
                  <a:moveTo>
                    <a:pt x="664092" y="349250"/>
                  </a:moveTo>
                  <a:lnTo>
                    <a:pt x="46089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92" y="0"/>
                  </a:lnTo>
                  <a:lnTo>
                    <a:pt x="664092" y="349250"/>
                  </a:lnTo>
                  <a:close/>
                </a:path>
              </a:pathLst>
            </a:custGeom>
            <a:blipFill>
              <a:blip r:embed="rId5"/>
              <a:stretch>
                <a:fillRect l="-17131" t="0" r="-4949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508791" y="9656677"/>
            <a:ext cx="867545" cy="62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b="true" sz="3922">
                <a:solidFill>
                  <a:srgbClr val="9EF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DAGxXKqH-ow</dc:identifier>
  <dcterms:modified xsi:type="dcterms:W3CDTF">2011-08-01T06:04:30Z</dcterms:modified>
  <cp:revision>1</cp:revision>
  <dc:title>ML Project Presentation - Mood Based Quote and Music Recommendation</dc:title>
</cp:coreProperties>
</file>